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9943E-2ED6-4750-9D91-A436DB34E3A8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3BC34-6464-40DE-BD32-3A8F2B9DE5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088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9943E-2ED6-4750-9D91-A436DB34E3A8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3BC34-6464-40DE-BD32-3A8F2B9DE5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1915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99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61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57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231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07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96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00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52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846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69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32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66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62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97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017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73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08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479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487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6327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327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31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2930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539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841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752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1617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499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983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99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141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6787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42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205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929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811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722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614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554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370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5525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8590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671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31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516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244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1534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6678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687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395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098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11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31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54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14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059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835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850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62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47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30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2021-11-11T06:10:40Z</dcterms:created>
  <dcterms:modified xsi:type="dcterms:W3CDTF">2021-11-11T06:10:40Z</dcterms:modified>
</cp:coreProperties>
</file>