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DE4-20FA-43A8-975A-9A180BFD961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8386-FA49-4EDA-8B1D-BF70082A8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15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DDE4-20FA-43A8-975A-9A180BFD961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8386-FA49-4EDA-8B1D-BF70082A8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9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5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7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4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5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4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9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0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35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8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3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3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4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5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0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6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2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8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画面に合わせる (4:3)</PresentationFormat>
  <Paragraphs>38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2021-11-11T06:17:25Z</dcterms:created>
  <dcterms:modified xsi:type="dcterms:W3CDTF">2021-11-11T06:17:25Z</dcterms:modified>
</cp:coreProperties>
</file>