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15E6E-6714-47E6-911D-3D24C9E39B4A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04C15-6C70-42BF-92D8-9ECD7ED961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6577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15E6E-6714-47E6-911D-3D24C9E39B4A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4C15-6C70-42BF-92D8-9ECD7ED961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186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10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99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209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58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2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59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18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62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99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26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88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36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69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26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33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19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71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07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68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23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28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53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70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23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10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07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65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41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88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03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85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1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28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81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659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186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28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816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130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794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100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226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35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98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73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13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364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35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777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739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117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76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196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915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13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2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1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05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2021-11-11T06:17:05Z</dcterms:created>
  <dcterms:modified xsi:type="dcterms:W3CDTF">2021-11-11T06:17:05Z</dcterms:modified>
</cp:coreProperties>
</file>