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2AD07-A41C-416B-BE27-424A963F206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C79D0-CBF4-430F-93BF-88DBFBB082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8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2AD07-A41C-416B-BE27-424A963F206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9D0-CBF4-430F-93BF-88DBFBB082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2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0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81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9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2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7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6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0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74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5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47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6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55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9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37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30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0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96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466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0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2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0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7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1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95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96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7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3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040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01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70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71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3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78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56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861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17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55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58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31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78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88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0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3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99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4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05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2021-11-11T06:16:11Z</dcterms:created>
  <dcterms:modified xsi:type="dcterms:W3CDTF">2021-11-11T06:16:11Z</dcterms:modified>
</cp:coreProperties>
</file>