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B572-E28E-4BDF-810A-AFA7B2A87BD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6DD98-BFFB-49A2-A18C-6D0AA5CADF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264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9B572-E28E-4BDF-810A-AFA7B2A87BD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6DD98-BFFB-49A2-A18C-6D0AA5CADF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99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2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58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49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12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14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4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8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98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12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0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35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8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6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87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39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73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10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7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35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7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74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78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67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89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67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43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32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5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04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9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94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10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80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7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44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78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70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03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95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98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3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7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08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48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5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9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32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31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199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795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66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61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8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02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0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0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1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93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2021-11-11T06:15:39Z</dcterms:created>
  <dcterms:modified xsi:type="dcterms:W3CDTF">2021-11-11T06:15:39Z</dcterms:modified>
</cp:coreProperties>
</file>