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35CB-B545-4150-8F0A-C7490CF86B5D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9314-3849-4E5B-9DE3-0AC7481C05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69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35CB-B545-4150-8F0A-C7490CF86B5D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9314-3849-4E5B-9DE3-0AC7481C05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20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8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9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6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7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8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9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</a:t>
            </a: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70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2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4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0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29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</a:t>
            </a: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33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2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88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07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08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81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00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19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84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46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6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16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62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6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5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86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62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7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8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6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  <vt:lpstr>かん字を読みましょう</vt:lpstr>
      <vt:lpstr>答えをかくにんしましょう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2021-11-11T06:18:06Z</dcterms:created>
  <dcterms:modified xsi:type="dcterms:W3CDTF">2021-11-11T06:18:06Z</dcterms:modified>
</cp:coreProperties>
</file>