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FBDEB-9564-449E-9F62-027BC43864D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DFE0-25B6-447B-A260-964E0BF9DB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66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FBDEB-9564-449E-9F62-027BC43864D0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DFE0-25B6-447B-A260-964E0BF9DB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94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7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17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1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18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136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04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15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95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7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88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726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08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86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196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07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75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2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5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8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70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7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55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22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8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41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58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1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2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13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30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42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391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14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05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83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26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82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6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62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34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033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80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5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52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40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91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1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928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44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33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8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7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68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589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36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98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2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0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2021-11-11T06:22:10Z</dcterms:created>
  <dcterms:modified xsi:type="dcterms:W3CDTF">2021-11-11T06:22:10Z</dcterms:modified>
</cp:coreProperties>
</file>