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EB40-03F0-4742-9A74-7AED5C28984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2CF4-FAC5-426C-9B64-D90FE9470D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102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6EB40-03F0-4742-9A74-7AED5C28984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52CF4-FAC5-426C-9B64-D90FE9470D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91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67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6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05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60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01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10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3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27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30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1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66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04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43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6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11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26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5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6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19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12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18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7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05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97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07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11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5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84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27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34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8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17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85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30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70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27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0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9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49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20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16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4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46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215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27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6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746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13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780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936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086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654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4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719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9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5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4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40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答えをかくにんしましょう</vt:lpstr>
      <vt:lpstr>かん字をよみましょう</vt:lpstr>
      <vt:lpstr>こたえをかくにんしましょう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2021-11-11T06:20:33Z</dcterms:created>
  <dcterms:modified xsi:type="dcterms:W3CDTF">2021-11-11T06:20:33Z</dcterms:modified>
</cp:coreProperties>
</file>