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7422-487A-42E7-9674-769CC5563B14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348-F9D0-4B39-890C-8A54DE63F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30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7422-487A-42E7-9674-769CC5563B14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4348-F9D0-4B39-890C-8A54DE63F9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9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7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7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9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7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7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9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7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9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1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61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87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82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9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5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4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03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5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89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83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53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02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37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90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8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15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50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0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0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7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4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</vt:vector>
  </TitlesOfParts>
  <Company>gifu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Gifu</cp:lastModifiedBy>
  <cp:revision>1</cp:revision>
  <dcterms:created xsi:type="dcterms:W3CDTF">2021-11-11T07:51:09Z</dcterms:created>
  <dcterms:modified xsi:type="dcterms:W3CDTF">2021-11-11T07:51:09Z</dcterms:modified>
</cp:coreProperties>
</file>