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F0DE-4646-4EE7-99FA-3431CB51235A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7B0E-AB90-496C-B268-61F38DA771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77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F0DE-4646-4EE7-99FA-3431CB51235A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7B0E-AB90-496C-B268-61F38DA771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55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8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8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1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6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7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2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48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2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6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2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0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0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5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05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69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0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3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6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4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3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3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2021-11-11T07:50:32Z</dcterms:created>
  <dcterms:modified xsi:type="dcterms:W3CDTF">2021-11-11T07:50:32Z</dcterms:modified>
</cp:coreProperties>
</file>