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D5C-46E7-485F-83A2-3FDBC843EEB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7FA7-DD93-46DA-851C-E9515BB681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20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BD5C-46E7-485F-83A2-3FDBC843EEB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7FA7-DD93-46DA-851C-E9515BB681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8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5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0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2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9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0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4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5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7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2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8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8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3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0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06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6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6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かんじを よみましょう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2021-11-11T07:49:45Z</dcterms:created>
  <dcterms:modified xsi:type="dcterms:W3CDTF">2021-11-11T07:49:45Z</dcterms:modified>
</cp:coreProperties>
</file>