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7891-A35B-42C8-803E-EF52F6ABC09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0123-0AEA-4F67-B9EF-7826AFE87F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57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67891-A35B-42C8-803E-EF52F6ABC09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B0123-0AEA-4F67-B9EF-7826AFE87F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040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6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8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3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2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4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20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1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53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09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94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84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3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5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5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5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70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1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31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0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72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1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58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3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68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84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14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2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05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3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7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10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3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0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36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73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7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9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0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62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66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0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06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35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8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51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12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46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06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5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480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32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55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72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626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81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207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81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8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37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3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191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91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76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7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220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92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630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573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5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1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</Words>
  <Application>Microsoft Office PowerPoint</Application>
  <PresentationFormat>画面に合わせる (4:3)</PresentationFormat>
  <Paragraphs>76</Paragraphs>
  <Slides>77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77</vt:i4>
      </vt:variant>
    </vt:vector>
  </HeadingPairs>
  <TitlesOfParts>
    <vt:vector size="82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2021-11-11T04:19:33Z</dcterms:created>
  <dcterms:modified xsi:type="dcterms:W3CDTF">2021-11-11T04:19:33Z</dcterms:modified>
</cp:coreProperties>
</file>