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83569-BEB7-4EB4-8BAE-0B064086FFA5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B01F-5655-48B5-AAEA-45700B1834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0584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83569-BEB7-4EB4-8BAE-0B064086FFA5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BB01F-5655-48B5-AAEA-45700B1834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096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51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79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12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92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53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17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81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16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6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71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99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62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15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71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38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31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3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74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7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07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077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18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93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906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850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981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5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858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079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646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6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186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60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729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924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324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673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45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21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902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834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778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886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46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881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750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970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426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329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77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576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076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671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201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06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993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278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18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50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6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70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2021-11-11T04:18:12Z</dcterms:created>
  <dcterms:modified xsi:type="dcterms:W3CDTF">2021-11-11T04:18:12Z</dcterms:modified>
</cp:coreProperties>
</file>