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</p:sldIdLst>
  <p:sldSz cx="9144000" cy="6858000" type="screen4x3"/>
  <p:notesSz cx="6797675" cy="9926638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DA4A6-8A3A-4254-AC98-FF7E7EF7941C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372987-3BAE-47A1-9E60-D837C0CDA8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67733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マスター タイトルの書式設定</a:t>
            </a:r>
            <a:endParaRPr kumimoji="1" lang="ja-JP" alt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マスター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DA4A6-8A3A-4254-AC98-FF7E7EF7941C}" type="datetimeFigureOut">
              <a:rPr kumimoji="1" lang="ja-JP" altLang="en-US" smtClean="0"/>
              <a:t>2021/11/11</a:t>
            </a:fld>
            <a:endParaRPr kumimoji="1"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72987-3BAE-47A1-9E60-D837C0CDA87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27932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6126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332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9140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63142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81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276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535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50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9431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8345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067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1239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9353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35851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13118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3304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7882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563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479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0798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14232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9186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6793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443575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919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87007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1680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37836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5492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7966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9242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6462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25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3043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15753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166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9106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8256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42058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20680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4115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568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64830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449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96039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68961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74095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22426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88455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797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37777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81753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56862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07389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094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92717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7407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5081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8809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文の中のー線部を漢字</a:t>
            </a:r>
            <a:r>
              <a:rPr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</a:t>
            </a:r>
            <a:r>
              <a:rPr kumimoji="1" lang="ja-JP" altLang="en-US" sz="38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書きましょう。</a:t>
            </a:r>
            <a:endParaRPr kumimoji="1" lang="ja-JP" altLang="en-US" sz="38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914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答えを</a:t>
            </a:r>
            <a:r>
              <a:rPr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確認</a:t>
            </a:r>
            <a:r>
              <a:rPr kumimoji="1" lang="ja-JP" altLang="en-US" sz="4400" smtClean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しましょう。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3" name="図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85327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480</Words>
  <Application>Microsoft Office PowerPoint</Application>
  <PresentationFormat>画面に合わせる (4:3)</PresentationFormat>
  <Paragraphs>60</Paragraphs>
  <Slides>61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61</vt:i4>
      </vt:variant>
    </vt:vector>
  </HeadingPairs>
  <TitlesOfParts>
    <vt:vector size="66" baseType="lpstr">
      <vt:lpstr>Arial</vt:lpstr>
      <vt:lpstr>UD デジタル 教科書体 N-B</vt:lpstr>
      <vt:lpstr>游ゴシック</vt:lpstr>
      <vt:lpstr>游ゴシック Light</vt:lpstr>
      <vt:lpstr>Office テーマ</vt:lpstr>
      <vt:lpstr>PowerPoint プレゼンテーション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  <vt:lpstr>文の中のー線部を漢字で書きましょう。</vt:lpstr>
      <vt:lpstr>答えを確認しましょう。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加藤 尚子</dc:creator>
  <cp:lastModifiedBy>加藤 尚子</cp:lastModifiedBy>
  <cp:revision>1</cp:revision>
  <dcterms:created xsi:type="dcterms:W3CDTF">2021-11-11T04:17:46Z</dcterms:created>
  <dcterms:modified xsi:type="dcterms:W3CDTF">2021-11-11T04:17:46Z</dcterms:modified>
</cp:coreProperties>
</file>