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AB1E-28DC-401B-97F6-689A3890D45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4E09-B9A0-4A63-8D35-F4C4D1374E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3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7AB1E-28DC-401B-97F6-689A3890D45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E4E09-B9A0-4A63-8D35-F4C4D1374E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20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6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8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4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2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8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0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3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5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33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8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7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2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5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72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0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7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08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6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3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12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5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45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0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98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15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5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3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96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7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2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65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53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47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5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56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5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47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45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9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2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0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48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85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99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2021-11-11T04:17:20Z</dcterms:created>
  <dcterms:modified xsi:type="dcterms:W3CDTF">2021-11-11T04:17:20Z</dcterms:modified>
</cp:coreProperties>
</file>