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B4FCA-5AD1-4E72-B077-45034A1B00C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B5A07-FD4F-458A-AC82-5DA371C46A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37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B4FCA-5AD1-4E72-B077-45034A1B00C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B5A07-FD4F-458A-AC82-5DA371C46AB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663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1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2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2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1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66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97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32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59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95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05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6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84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5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55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44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82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13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17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35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81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93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40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48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06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77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80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87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509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9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79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67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0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7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30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74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0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30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058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78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777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554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92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80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282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261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390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86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013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83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77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593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228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9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80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49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790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15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40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40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806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  <vt:lpstr>文の中のー線部を漢字で書きましょう。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2021-11-11T04:26:27Z</dcterms:created>
  <dcterms:modified xsi:type="dcterms:W3CDTF">2021-11-11T04:26:27Z</dcterms:modified>
</cp:coreProperties>
</file>