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0533-69C4-4B7F-A3AB-C4C8AA0BFD8E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D457-008F-4345-901F-F0D5A7FB2C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79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F0533-69C4-4B7F-A3AB-C4C8AA0BFD8E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D457-008F-4345-901F-F0D5A7FB2C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38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7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59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50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8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39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8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67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9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0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05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35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17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22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95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63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60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7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36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13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73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92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81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53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34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13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24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33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41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44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08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2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96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47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38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20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14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12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910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3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56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80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45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339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403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4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957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85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58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21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71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611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04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8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6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99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29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2021-11-11T04:23:22Z</dcterms:created>
  <dcterms:modified xsi:type="dcterms:W3CDTF">2021-11-11T04:23:22Z</dcterms:modified>
</cp:coreProperties>
</file>