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4FD69-A8A8-4D0B-8D90-EDB1B6D5A972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C3AB3-19DC-47AC-8A02-C39C31E6C9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0038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4FD69-A8A8-4D0B-8D90-EDB1B6D5A972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C3AB3-19DC-47AC-8A02-C39C31E6C9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94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27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16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33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91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73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0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24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60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67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21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22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62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22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11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09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24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18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21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34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86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17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63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34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650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77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666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153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229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50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951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865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59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951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33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055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448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8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714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755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5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762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527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63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581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864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948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326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915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322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426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306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876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146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499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544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141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77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25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25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52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2021-11-11T04:22:31Z</dcterms:created>
  <dcterms:modified xsi:type="dcterms:W3CDTF">2021-11-11T04:22:31Z</dcterms:modified>
</cp:coreProperties>
</file>