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9CDF1-9D90-4152-82B7-8ED7A055F5E4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80D9-4C96-48AE-ADC7-F4C4A539EF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6955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9CDF1-9D90-4152-82B7-8ED7A055F5E4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480D9-4C96-48AE-ADC7-F4C4A539EF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981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4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28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47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82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82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30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14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52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58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78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26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76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32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67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134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69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782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87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87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61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47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25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44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60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932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444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978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025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926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65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986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77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35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313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862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597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699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249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882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984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760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251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74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595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466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728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842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916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8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166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966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033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365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44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421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242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81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72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02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04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2021-11-11T04:22:01Z</dcterms:created>
  <dcterms:modified xsi:type="dcterms:W3CDTF">2021-11-11T04:22:01Z</dcterms:modified>
</cp:coreProperties>
</file>