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65489-9E49-4EE6-B89B-957C5F2408E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0424-7722-4477-99A3-633A355B74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82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65489-9E49-4EE6-B89B-957C5F2408E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E0424-7722-4477-99A3-633A355B74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69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0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3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59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21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98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5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7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9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1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6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59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8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01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36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31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60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1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0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76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1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8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24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91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96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0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89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18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07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86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23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94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68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25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1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46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50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3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96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8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12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01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8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068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29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50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615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33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31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74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1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892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519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5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5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8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20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6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02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画面に合わせる (4:3)</PresentationFormat>
  <Paragraphs>62</Paragraphs>
  <Slides>63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68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2021-11-11T04:21:34Z</dcterms:created>
  <dcterms:modified xsi:type="dcterms:W3CDTF">2021-11-11T04:21:34Z</dcterms:modified>
</cp:coreProperties>
</file>