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C2569-B945-4023-9047-586C55A8624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4CC3A-4BED-4A01-AE12-63242C8CA8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83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C2569-B945-4023-9047-586C55A8624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4CC3A-4BED-4A01-AE12-63242C8CA8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5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3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80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7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33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2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9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44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5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3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61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16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9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90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96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9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53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3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4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9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4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97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3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77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20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76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75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15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67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63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76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78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71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59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43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30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5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17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0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89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2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1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64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2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1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3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7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13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64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512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55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24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4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18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70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10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2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74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2021-11-11T04:30:42Z</dcterms:created>
  <dcterms:modified xsi:type="dcterms:W3CDTF">2021-11-11T04:30:42Z</dcterms:modified>
</cp:coreProperties>
</file>