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5AE21-1AD2-4B6F-959C-006B85C0B176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972DD-C564-44DC-9D9C-F7903DA89CF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7714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5AE21-1AD2-4B6F-959C-006B85C0B176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972DD-C564-44DC-9D9C-F7903DA89CF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417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09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08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37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47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36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25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02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11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05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682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60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3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45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13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9086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82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28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483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287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474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532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44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971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85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193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652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095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5872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187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028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943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551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891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071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483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44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777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419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9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851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306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388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123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11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855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096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395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130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861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087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497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798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528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886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11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8140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9183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27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65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73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3304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2021-11-11T04:29:56Z</dcterms:created>
  <dcterms:modified xsi:type="dcterms:W3CDTF">2021-11-11T04:29:56Z</dcterms:modified>
</cp:coreProperties>
</file>