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BBA-8182-4E51-B2F5-79F334DE04A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4587-EFE8-4903-B27A-A2E6ADD5F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7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5BBA-8182-4E51-B2F5-79F334DE04A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E4587-EFE8-4903-B27A-A2E6ADD5F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89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65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3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5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0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65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2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4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70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71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04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11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4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42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07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6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02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90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47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97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52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0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76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93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11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64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36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50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85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59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11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11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5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94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30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32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8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5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98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2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99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61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05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40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47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68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7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26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91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4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24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7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39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画面に合わせる (4:3)</PresentationFormat>
  <Paragraphs>58</Paragraphs>
  <Slides>59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4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2021-11-11T04:28:06Z</dcterms:created>
  <dcterms:modified xsi:type="dcterms:W3CDTF">2021-11-11T04:28:06Z</dcterms:modified>
</cp:coreProperties>
</file>