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F636-5917-429E-9382-238016C65FA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9D3D-BECB-4620-B457-F04AAC9CA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3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2F636-5917-429E-9382-238016C65FA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9D3D-BECB-4620-B457-F04AAC9CA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83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4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9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6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75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2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4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5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9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67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4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6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5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9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3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7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24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76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3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75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45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3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5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4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70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4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9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3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7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1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1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8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3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8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02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80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0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53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72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5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3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65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7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4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0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38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2021-11-11T04:27:42Z</dcterms:created>
  <dcterms:modified xsi:type="dcterms:W3CDTF">2021-11-11T04:27:42Z</dcterms:modified>
</cp:coreProperties>
</file>