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9A8E-0FE7-4AD6-BF43-1C4F2A0DBEE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D8A0-E5C8-4DB3-B0FD-266EE30BBC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778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39A8E-0FE7-4AD6-BF43-1C4F2A0DBEE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BD8A0-E5C8-4DB3-B0FD-266EE30BBC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61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74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8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29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7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95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47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1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04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02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87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15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96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5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02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35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6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49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73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02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64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77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0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2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64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62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85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89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42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32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08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73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90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87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22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32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14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782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561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790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83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78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33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789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68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787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12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83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90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65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283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686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049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98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929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172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84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72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1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38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2021-11-11T04:36:57Z</dcterms:created>
  <dcterms:modified xsi:type="dcterms:W3CDTF">2021-11-11T04:36:57Z</dcterms:modified>
</cp:coreProperties>
</file>