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B3CD-C957-4069-AE2E-57209896525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BA54-F6FB-4BE7-B576-DA6A0DC551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70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4B3CD-C957-4069-AE2E-57209896525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ABA54-F6FB-4BE7-B576-DA6A0DC551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87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7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2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6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4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53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80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43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8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8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04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8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3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69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6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10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6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4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47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46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47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5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3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7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9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13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8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42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11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71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46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9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1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82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5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52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33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54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61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66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75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32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8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46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66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147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3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4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3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43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7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0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2021-11-11T04:33:28Z</dcterms:created>
  <dcterms:modified xsi:type="dcterms:W3CDTF">2021-11-11T04:33:28Z</dcterms:modified>
</cp:coreProperties>
</file>