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0314-DEC4-4520-8353-B9EBF25F15F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8C2B-23C1-4A48-B1EA-BBE7C417F9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592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A0314-DEC4-4520-8353-B9EBF25F15F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18C2B-23C1-4A48-B1EA-BBE7C417F9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84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51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7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9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5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7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0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7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70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48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82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2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08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75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5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23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8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4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4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55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6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17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06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5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43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45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7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0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30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66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46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10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3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8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8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62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492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96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05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3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514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63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60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2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06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7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31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5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308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0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5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77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82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6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6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3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2021-11-11T04:45:52Z</dcterms:created>
  <dcterms:modified xsi:type="dcterms:W3CDTF">2021-11-11T04:45:52Z</dcterms:modified>
</cp:coreProperties>
</file>