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6C80-F71C-4103-A5F1-2D09C6A62130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F6425-BED4-4E82-BCB9-08DCEDEF20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4544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F6C80-F71C-4103-A5F1-2D09C6A62130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F6425-BED4-4E82-BCB9-08DCEDEF20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700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23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38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86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6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30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13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9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9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26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72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05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17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52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8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4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20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52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83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78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67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68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20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12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57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70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1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40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36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88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027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20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70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417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433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594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366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916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937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547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894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747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178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60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240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259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167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58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191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934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164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833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875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528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72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839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228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96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42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2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50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2021-11-11T04:45:28Z</dcterms:created>
  <dcterms:modified xsi:type="dcterms:W3CDTF">2021-11-11T04:45:28Z</dcterms:modified>
</cp:coreProperties>
</file>