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27B1-39CD-4295-A60D-374A60B119D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AF1F-FA26-4BB1-A7C9-54CFA13FEF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43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C27B1-39CD-4295-A60D-374A60B119D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AF1F-FA26-4BB1-A7C9-54CFA13FEF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91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6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7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4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41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6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79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28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4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3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9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06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49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06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18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0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76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14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6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6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6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2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6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53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0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6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18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3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5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84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98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5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39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7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1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7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9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29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4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66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8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7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2021-11-11T04:44:31Z</dcterms:created>
  <dcterms:modified xsi:type="dcterms:W3CDTF">2021-11-11T04:44:31Z</dcterms:modified>
</cp:coreProperties>
</file>