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B44F-1256-4979-BBA9-361DD3AFECE1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92A5-9040-405F-B837-BEC2EBC187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441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B44F-1256-4979-BBA9-361DD3AFECE1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092A5-9040-405F-B837-BEC2EBC187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622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66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文の中の赤いぶぶんを漢字</a:t>
            </a: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95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62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文の中の赤いぶぶんを漢字</a:t>
            </a: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19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97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文の中の赤いぶぶんを漢字</a:t>
            </a: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70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79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文の中の赤いぶぶんを漢字</a:t>
            </a: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24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32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文の中の赤いぶぶんを漢字</a:t>
            </a: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63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14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文の中の赤いぶぶんを漢字</a:t>
            </a: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12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文の中の赤いぶぶんを漢字</a:t>
            </a: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54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13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文の中の赤いぶぶんを漢字</a:t>
            </a: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84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13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文の中の赤いぶぶんを漢字</a:t>
            </a: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42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95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文の中の赤いぶぶんを漢字</a:t>
            </a: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09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06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文の中の赤いぶぶんを漢字</a:t>
            </a: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312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85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44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文の中の赤いぶぶんを漢字</a:t>
            </a: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7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18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文の中の赤いぶぶんを漢字</a:t>
            </a: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73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6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文の中の赤いぶぶんを漢字</a:t>
            </a: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22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72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Microsoft Office PowerPoint</Application>
  <PresentationFormat>画面に合わせる (4:3)</PresentationFormat>
  <Paragraphs>28</Paragraphs>
  <Slides>29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4" baseType="lpstr">
      <vt:lpstr>Arial</vt:lpstr>
      <vt:lpstr>UD デジタル 教科書体 N-B</vt:lpstr>
      <vt:lpstr>游ゴシック</vt:lpstr>
      <vt:lpstr>游ゴシック Light</vt:lpstr>
      <vt:lpstr>Office テーマ</vt:lpstr>
      <vt:lpstr>PowerPoint プレゼンテーション</vt:lpstr>
      <vt:lpstr>文の中の赤いぶぶんを漢字でかきましょう。</vt:lpstr>
      <vt:lpstr>こたえをかくにんしましょう。</vt:lpstr>
      <vt:lpstr>文の中の赤いぶぶんを漢字でかきましょう。</vt:lpstr>
      <vt:lpstr>こたえをかくにんしましょう。</vt:lpstr>
      <vt:lpstr>文の中の赤いぶぶんを漢字でかきましょう。</vt:lpstr>
      <vt:lpstr>こたえをかくにんしましょう。</vt:lpstr>
      <vt:lpstr>文の中の赤いぶぶんを漢字でかきましょう。</vt:lpstr>
      <vt:lpstr>こたえをかくにんしましょう。</vt:lpstr>
      <vt:lpstr>文の中の赤いぶぶんを漢字でかきましょう。</vt:lpstr>
      <vt:lpstr>こたえをかくにんしましょう。</vt:lpstr>
      <vt:lpstr>文の中の赤いぶぶんを漢字でかきましょう。</vt:lpstr>
      <vt:lpstr>こたえをかくにんしましょう。</vt:lpstr>
      <vt:lpstr>文の中の赤いぶぶんを漢字でかきましょう。</vt:lpstr>
      <vt:lpstr>こたえをかくにんしましょう。</vt:lpstr>
      <vt:lpstr>文の中の赤いぶぶんを漢字でかきましょう。</vt:lpstr>
      <vt:lpstr>こたえをかくにんしましょう。</vt:lpstr>
      <vt:lpstr>文の中の赤いぶぶんを漢字でかきましょう。</vt:lpstr>
      <vt:lpstr>こたえをかくにんしましょう。</vt:lpstr>
      <vt:lpstr>文の中の赤いぶぶんを漢字でかきましょう。</vt:lpstr>
      <vt:lpstr>こたえをかくにんしましょう。</vt:lpstr>
      <vt:lpstr>文の中の赤いぶぶんを漢字でかきましょう。</vt:lpstr>
      <vt:lpstr>こたえをかくにんしましょう。</vt:lpstr>
      <vt:lpstr>文の中の赤いぶぶんを漢字でかきましょう。</vt:lpstr>
      <vt:lpstr>こたえをかくにんしましょう。</vt:lpstr>
      <vt:lpstr>文の中の赤いぶぶんを漢字でかきましょう。</vt:lpstr>
      <vt:lpstr>こたえをかくにんしましょう。</vt:lpstr>
      <vt:lpstr>文の中の赤いぶぶんを漢字でかきましょう。</vt:lpstr>
      <vt:lpstr>こたえをかくにんしましょう。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 尚子</dc:creator>
  <cp:lastModifiedBy>加藤 尚子</cp:lastModifiedBy>
  <cp:revision>1</cp:revision>
  <dcterms:created xsi:type="dcterms:W3CDTF">2021-11-11T05:52:32Z</dcterms:created>
  <dcterms:modified xsi:type="dcterms:W3CDTF">2021-11-11T05:52:32Z</dcterms:modified>
</cp:coreProperties>
</file>