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4FA-FD09-483D-B686-72DB999E8A75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E96B-F90D-49C0-9678-A374772AF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14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64FA-FD09-483D-B686-72DB999E8A75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E96B-F90D-49C0-9678-A374772AF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36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8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5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4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9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8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93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86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4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4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4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8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5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9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70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43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1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6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1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51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91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3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94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8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42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2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3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2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38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7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45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06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0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6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2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4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36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画面に合わせる (4:3)</PresentationFormat>
  <Paragraphs>44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0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2021-11-11T05:55:00Z</dcterms:created>
  <dcterms:modified xsi:type="dcterms:W3CDTF">2021-11-11T05:55:00Z</dcterms:modified>
</cp:coreProperties>
</file>