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9926638" cy="679767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0BC14-85A2-4E93-8675-3CF4F558A92D}" type="datetimeFigureOut">
              <a:rPr kumimoji="1" lang="ja-JP" altLang="en-US" smtClean="0"/>
              <a:t>2021/11/11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BBA65-9077-4076-BB5F-D1521F5C01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3963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0BC14-85A2-4E93-8675-3CF4F558A92D}" type="datetimeFigureOut">
              <a:rPr kumimoji="1" lang="ja-JP" altLang="en-US" smtClean="0"/>
              <a:t>2021/11/11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BBA65-9077-4076-BB5F-D1521F5C01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212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186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あかい ぶぶんを かんじで かきましょう。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778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239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あかい ぶぶんを かんじで かきましょう。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539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198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あかい ぶぶんを かんじで かきましょう。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617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330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あかい ぶぶんを かんじで かきましょう。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21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7183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あかい ぶぶんを かんじで かきましょう。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01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888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あかい ぶぶんを かんじで かきましょう。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6262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あかい ぶぶんを かんじで かきましょう。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403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4865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あかい ぶぶんを かんじで かきましょう。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6426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0086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あかい ぶぶんを かんじで かきましょう。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9199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7315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あかい ぶぶんを かんじで かきましょう。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4962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8515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あかい ぶぶんを かんじで かきましょう。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5484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851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7129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あかい ぶぶんを かんじで かきましょう。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5129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9397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あかい ぶぶんを かんじで かきましょう。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853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5867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あかい ぶぶんを かんじで かきましょう。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1293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6506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あかい ぶぶんを かんじで かきましょう。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771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4940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あかい ぶぶんを かんじで かきましょう。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105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691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あかい ぶぶんを かんじで かきましょう。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5002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あかい ぶぶんを かんじで かきましょう。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7582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375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</a:t>
            </a:r>
            <a:r>
              <a:rPr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かくにん</a:t>
            </a: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しましょう</a:t>
            </a: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498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あかい ぶぶんを かんじで かきましょう。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399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776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あかい ぶぶんを かんじで かきましょう。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760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3596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220</Words>
  <Application>Microsoft Office PowerPoint</Application>
  <PresentationFormat>画面に合わせる (4:3)</PresentationFormat>
  <Paragraphs>40</Paragraphs>
  <Slides>41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41</vt:i4>
      </vt:variant>
    </vt:vector>
  </HeadingPairs>
  <TitlesOfParts>
    <vt:vector size="46" baseType="lpstr">
      <vt:lpstr>Arial</vt:lpstr>
      <vt:lpstr>UD デジタル 教科書体 N-B</vt:lpstr>
      <vt:lpstr>游ゴシック</vt:lpstr>
      <vt:lpstr>游ゴシック Light</vt:lpstr>
      <vt:lpstr>Office テーマ</vt:lpstr>
      <vt:lpstr>PowerPoint プレゼンテーション</vt:lpstr>
      <vt:lpstr>あかい ぶぶんを かんじで かきましょう。</vt:lpstr>
      <vt:lpstr>こたえを かくにん しましょう。</vt:lpstr>
      <vt:lpstr>あかい ぶぶんを かんじで かきましょう。</vt:lpstr>
      <vt:lpstr>こたえを かくにん しましょう。</vt:lpstr>
      <vt:lpstr>あかい ぶぶんを かんじで かきましょう。</vt:lpstr>
      <vt:lpstr>こたえを かくにん しましょう。</vt:lpstr>
      <vt:lpstr>あかい ぶぶんを かんじで かきましょう。</vt:lpstr>
      <vt:lpstr>こたえを かくにん しましょう。</vt:lpstr>
      <vt:lpstr>あかい ぶぶんを かんじで かきましょう。</vt:lpstr>
      <vt:lpstr>こたえを かくにん しましょう。</vt:lpstr>
      <vt:lpstr>あかい ぶぶんを かんじで かきましょう。</vt:lpstr>
      <vt:lpstr>こたえを かくにん しましょう。</vt:lpstr>
      <vt:lpstr>あかい ぶぶんを かんじで かきましょう。</vt:lpstr>
      <vt:lpstr>こたえを かくにん しましょう。</vt:lpstr>
      <vt:lpstr>あかい ぶぶんを かんじで かきましょう。</vt:lpstr>
      <vt:lpstr>こたえを かくにん しましょう。</vt:lpstr>
      <vt:lpstr>あかい ぶぶんを かんじで かきましょう。</vt:lpstr>
      <vt:lpstr>こたえを かくにん しましょう。</vt:lpstr>
      <vt:lpstr>あかい ぶぶんを かんじで かきましょう。</vt:lpstr>
      <vt:lpstr>こたえを かくにん しましょう。</vt:lpstr>
      <vt:lpstr>あかい ぶぶんを かんじで かきましょう。</vt:lpstr>
      <vt:lpstr>こたえを かくにん しましょう。</vt:lpstr>
      <vt:lpstr>あかい ぶぶんを かんじで かきましょう。</vt:lpstr>
      <vt:lpstr>こたえを かくにん しましょう。</vt:lpstr>
      <vt:lpstr>あかい ぶぶんを かんじで かきましょう。</vt:lpstr>
      <vt:lpstr>こたえを かくにん しましょう。</vt:lpstr>
      <vt:lpstr>あかい ぶぶんを かんじで かきましょう。</vt:lpstr>
      <vt:lpstr>こたえを かくにん しましょう。</vt:lpstr>
      <vt:lpstr>あかい ぶぶんを かんじで かきましょう。</vt:lpstr>
      <vt:lpstr>こたえを かくにん しましょう。</vt:lpstr>
      <vt:lpstr>あかい ぶぶんを かんじで かきましょう。</vt:lpstr>
      <vt:lpstr>こたえを かくにん しましょう。</vt:lpstr>
      <vt:lpstr>あかい ぶぶんを かんじで かきましょう。</vt:lpstr>
      <vt:lpstr>こたえを かくにん しましょう。</vt:lpstr>
      <vt:lpstr>あかい ぶぶんを かんじで かきましょう。</vt:lpstr>
      <vt:lpstr>こたえを かくにん しましょう。</vt:lpstr>
      <vt:lpstr>あかい ぶぶんを かんじで かきましょう。</vt:lpstr>
      <vt:lpstr>こたえを かくにん しましょう。</vt:lpstr>
      <vt:lpstr>あかい ぶぶんを かんじで かきましょう。</vt:lpstr>
      <vt:lpstr>こたえを かくにん しましょう。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加藤 尚子</dc:creator>
  <cp:lastModifiedBy>加藤 尚子</cp:lastModifiedBy>
  <cp:revision>1</cp:revision>
  <dcterms:created xsi:type="dcterms:W3CDTF">2021-11-11T05:54:14Z</dcterms:created>
  <dcterms:modified xsi:type="dcterms:W3CDTF">2021-11-11T05:54:14Z</dcterms:modified>
</cp:coreProperties>
</file>