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74A7B-080C-449C-AE40-648A7308E95A}" type="datetimeFigureOut">
              <a:rPr kumimoji="1" lang="ja-JP" altLang="en-US" smtClean="0"/>
              <a:t>2021/11/11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BD683-AA42-45CF-AA6F-B0A153E569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0647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74A7B-080C-449C-AE40-648A7308E95A}" type="datetimeFigureOut">
              <a:rPr kumimoji="1" lang="ja-JP" altLang="en-US" smtClean="0"/>
              <a:t>2021/11/11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BD683-AA42-45CF-AA6F-B0A153E569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073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947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あかい ぶぶんを かんじで 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624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803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あかい ぶぶんを かんじで 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970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991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あかい ぶぶんを かんじで 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2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054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あかい ぶぶんを かんじで 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588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351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あかい ぶぶんを かんじで 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882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98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あかい ぶぶんを かんじで 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6793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あかい ぶぶんを かんじで 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50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5776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あかい ぶぶんを かんじで 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9096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249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あかい ぶぶんを かんじで 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139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6037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あかい ぶぶんを かんじで 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3242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7703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あかい ぶぶんを かんじで 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1431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951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933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あかい ぶぶんを かんじで 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15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3037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あかい ぶぶんを かんじで 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1468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8923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あかい ぶぶんを かんじで 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9443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5611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あかい ぶぶんを かんじで 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2052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6493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あかい ぶぶんを かんじで 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6539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014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あかい ぶぶんを かんじで 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550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あかい ぶぶんを かんじで 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0077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673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736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あかい ぶぶんを かんじで 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639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913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あかい ぶぶんを かんじで 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85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99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</Words>
  <Application>Microsoft Office PowerPoint</Application>
  <PresentationFormat>画面に合わせる (4:3)</PresentationFormat>
  <Paragraphs>40</Paragraphs>
  <Slides>41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41</vt:i4>
      </vt:variant>
    </vt:vector>
  </HeadingPairs>
  <TitlesOfParts>
    <vt:vector size="46" baseType="lpstr">
      <vt:lpstr>Arial</vt:lpstr>
      <vt:lpstr>UD デジタル 教科書体 N-B</vt:lpstr>
      <vt:lpstr>游ゴシック</vt:lpstr>
      <vt:lpstr>游ゴシック Light</vt:lpstr>
      <vt:lpstr>Office テーマ</vt:lpstr>
      <vt:lpstr>PowerPoint プレゼンテーション</vt:lpstr>
      <vt:lpstr>あかい ぶぶんを かんじで かきましょう。</vt:lpstr>
      <vt:lpstr>こたえを かくにん しましょう。</vt:lpstr>
      <vt:lpstr>あかい ぶぶんを かんじで かきましょう。</vt:lpstr>
      <vt:lpstr>こたえを かくにん しましょう。</vt:lpstr>
      <vt:lpstr>あかい ぶぶんを かんじで かきましょう。</vt:lpstr>
      <vt:lpstr>こたえを かくにん しましょう。</vt:lpstr>
      <vt:lpstr>あかい ぶぶんを かんじで かきましょう。</vt:lpstr>
      <vt:lpstr>こたえを かくにん しましょう。</vt:lpstr>
      <vt:lpstr>あかい ぶぶんを かんじで かきましょう。</vt:lpstr>
      <vt:lpstr>こたえを かくにん しましょう。</vt:lpstr>
      <vt:lpstr>あかい ぶぶんを かんじで かきましょう。</vt:lpstr>
      <vt:lpstr>こたえを かくにん しましょう。</vt:lpstr>
      <vt:lpstr>あかい ぶぶんを かんじで かきましょう。</vt:lpstr>
      <vt:lpstr>こたえを かくにん しましょう。</vt:lpstr>
      <vt:lpstr>あかい ぶぶんを かんじで かきましょう。</vt:lpstr>
      <vt:lpstr>こたえを かくにん しましょう。</vt:lpstr>
      <vt:lpstr>あかい ぶぶんを かんじで かきましょう。</vt:lpstr>
      <vt:lpstr>こたえを かくにん しましょう。</vt:lpstr>
      <vt:lpstr>あかい ぶぶんを かんじで かきましょう。</vt:lpstr>
      <vt:lpstr>こたえを かくにん しましょう。</vt:lpstr>
      <vt:lpstr>あかい ぶぶんを かんじで かきましょう。</vt:lpstr>
      <vt:lpstr>こたえを かくにん しましょう。</vt:lpstr>
      <vt:lpstr>あかい ぶぶんを かんじで かきましょう。</vt:lpstr>
      <vt:lpstr>こたえを かくにん しましょう。</vt:lpstr>
      <vt:lpstr>あかい ぶぶんを かんじで かきましょう。</vt:lpstr>
      <vt:lpstr>こたえを かくにん しましょう。</vt:lpstr>
      <vt:lpstr>あかい ぶぶんを かんじで かきましょう。</vt:lpstr>
      <vt:lpstr>こたえを かくにん しましょう。</vt:lpstr>
      <vt:lpstr>あかい ぶぶんを かんじで かきましょう。</vt:lpstr>
      <vt:lpstr>こたえを かくにん しましょう。</vt:lpstr>
      <vt:lpstr>あかい ぶぶんを かんじで かきましょう。</vt:lpstr>
      <vt:lpstr>こたえを かくにん しましょう。</vt:lpstr>
      <vt:lpstr>あかい ぶぶんを かんじで かきましょう。</vt:lpstr>
      <vt:lpstr>こたえを かくにん しましょう。</vt:lpstr>
      <vt:lpstr>あかい ぶぶんを かんじで かきましょう。</vt:lpstr>
      <vt:lpstr>こたえを かくにん しましょう。</vt:lpstr>
      <vt:lpstr>あかい ぶぶんを かんじで かきましょう。</vt:lpstr>
      <vt:lpstr>こたえを かくにん しましょう。</vt:lpstr>
      <vt:lpstr>あかい ぶぶんを かんじで かきましょう。</vt:lpstr>
      <vt:lpstr>こたえを かくにん しましょう。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加藤 尚子</dc:creator>
  <cp:lastModifiedBy>加藤 尚子</cp:lastModifiedBy>
  <cp:revision>1</cp:revision>
  <dcterms:created xsi:type="dcterms:W3CDTF">2021-11-11T05:53:46Z</dcterms:created>
  <dcterms:modified xsi:type="dcterms:W3CDTF">2021-11-11T05:53:46Z</dcterms:modified>
</cp:coreProperties>
</file>